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25"/>
  </p:notesMasterIdLst>
  <p:sldIdLst>
    <p:sldId id="263" r:id="rId2"/>
    <p:sldId id="318" r:id="rId3"/>
    <p:sldId id="320" r:id="rId4"/>
    <p:sldId id="289" r:id="rId5"/>
    <p:sldId id="334" r:id="rId6"/>
    <p:sldId id="309" r:id="rId7"/>
    <p:sldId id="336" r:id="rId8"/>
    <p:sldId id="347" r:id="rId9"/>
    <p:sldId id="348" r:id="rId10"/>
    <p:sldId id="346" r:id="rId11"/>
    <p:sldId id="338" r:id="rId12"/>
    <p:sldId id="349" r:id="rId13"/>
    <p:sldId id="339" r:id="rId14"/>
    <p:sldId id="340" r:id="rId15"/>
    <p:sldId id="341" r:id="rId16"/>
    <p:sldId id="343" r:id="rId17"/>
    <p:sldId id="344" r:id="rId18"/>
    <p:sldId id="345" r:id="rId19"/>
    <p:sldId id="350" r:id="rId20"/>
    <p:sldId id="296" r:id="rId21"/>
    <p:sldId id="321" r:id="rId22"/>
    <p:sldId id="337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88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09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67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43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46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96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2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75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66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6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08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4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6123455" cy="746430"/>
          </a:xfrm>
        </p:spPr>
        <p:txBody>
          <a:bodyPr>
            <a:normAutofit fontScale="90000"/>
          </a:bodyPr>
          <a:lstStyle/>
          <a:p>
            <a:r>
              <a:rPr lang="en-GB" dirty="0"/>
              <a:t>Tutorial, Enemy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Tutorial_EnemySegment_Example_28.02.2019">
            <a:hlinkClick r:id="" action="ppaction://media"/>
            <a:extLst>
              <a:ext uri="{FF2B5EF4-FFF2-40B4-BE49-F238E27FC236}">
                <a16:creationId xmlns:a16="http://schemas.microsoft.com/office/drawing/2014/main" id="{E49F72D9-EF1D-4EF1-9CBE-6B9519996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1757" y="1762662"/>
            <a:ext cx="6734997" cy="45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Tutorial Playtesting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5243A2-43C1-4BAA-B381-2119767CC0DD}"/>
              </a:ext>
            </a:extLst>
          </p:cNvPr>
          <p:cNvSpPr txBox="1">
            <a:spLocks/>
          </p:cNvSpPr>
          <p:nvPr/>
        </p:nvSpPr>
        <p:spPr>
          <a:xfrm>
            <a:off x="798341" y="1854526"/>
            <a:ext cx="10465404" cy="43616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Need specific questionnaire, will take direction from Jesse Schell’s “The Art of Game Design”, chapter 25 ‘Good Games Are Created Through Playtesting’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Playtesting with the objective of clarifying specific elements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1865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Tutorial Playtesting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FA3B4-BF8B-43E4-A9B6-7B30294800F5}"/>
              </a:ext>
            </a:extLst>
          </p:cNvPr>
          <p:cNvSpPr txBox="1"/>
          <p:nvPr/>
        </p:nvSpPr>
        <p:spPr>
          <a:xfrm>
            <a:off x="1389604" y="1890347"/>
            <a:ext cx="10682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Playtest video removed to meet </a:t>
            </a:r>
            <a:r>
              <a:rPr lang="en-GB" sz="4000" dirty="0" err="1">
                <a:solidFill>
                  <a:srgbClr val="FF0000"/>
                </a:solidFill>
              </a:rPr>
              <a:t>filesize</a:t>
            </a:r>
            <a:r>
              <a:rPr lang="en-GB" sz="4000" dirty="0">
                <a:solidFill>
                  <a:srgbClr val="FF0000"/>
                </a:solidFill>
              </a:rPr>
              <a:t> requirements for git commit.</a:t>
            </a:r>
          </a:p>
          <a:p>
            <a:endParaRPr lang="en-GB" sz="4000" dirty="0">
              <a:solidFill>
                <a:srgbClr val="FF0000"/>
              </a:solidFill>
            </a:endParaRPr>
          </a:p>
          <a:p>
            <a:r>
              <a:rPr lang="en-GB" sz="4000" dirty="0">
                <a:solidFill>
                  <a:srgbClr val="FF0000"/>
                </a:solidFill>
              </a:rPr>
              <a:t>Recording can be found within repository root/Playtesting/Videos/Playtesting for </a:t>
            </a:r>
            <a:r>
              <a:rPr lang="en-GB" sz="4000" dirty="0" err="1">
                <a:solidFill>
                  <a:srgbClr val="FF0000"/>
                </a:solidFill>
              </a:rPr>
              <a:t>presenteation</a:t>
            </a:r>
            <a:r>
              <a:rPr lang="en-GB" sz="4000" dirty="0">
                <a:solidFill>
                  <a:srgbClr val="FF0000"/>
                </a:solidFill>
              </a:rPr>
              <a:t> 28.02.19</a:t>
            </a:r>
          </a:p>
        </p:txBody>
      </p:sp>
    </p:spTree>
    <p:extLst>
      <p:ext uri="{BB962C8B-B14F-4D97-AF65-F5344CB8AC3E}">
        <p14:creationId xmlns:p14="http://schemas.microsoft.com/office/powerpoint/2010/main" val="206636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Tutorial Playtesting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81E93-F787-4B14-A543-931673070CE1}"/>
              </a:ext>
            </a:extLst>
          </p:cNvPr>
          <p:cNvSpPr txBox="1"/>
          <p:nvPr/>
        </p:nvSpPr>
        <p:spPr>
          <a:xfrm>
            <a:off x="1389604" y="1890347"/>
            <a:ext cx="10682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Playtest video removed to meet </a:t>
            </a:r>
            <a:r>
              <a:rPr lang="en-GB" sz="4000" dirty="0" err="1">
                <a:solidFill>
                  <a:srgbClr val="FF0000"/>
                </a:solidFill>
              </a:rPr>
              <a:t>filesize</a:t>
            </a:r>
            <a:r>
              <a:rPr lang="en-GB" sz="4000" dirty="0">
                <a:solidFill>
                  <a:srgbClr val="FF0000"/>
                </a:solidFill>
              </a:rPr>
              <a:t> requirements for git commit.</a:t>
            </a:r>
          </a:p>
          <a:p>
            <a:endParaRPr lang="en-GB" sz="4000" dirty="0">
              <a:solidFill>
                <a:srgbClr val="FF0000"/>
              </a:solidFill>
            </a:endParaRPr>
          </a:p>
          <a:p>
            <a:r>
              <a:rPr lang="en-GB" sz="4000" dirty="0">
                <a:solidFill>
                  <a:srgbClr val="FF0000"/>
                </a:solidFill>
              </a:rPr>
              <a:t>Recording can be found within repository root/Playtesting/Videos/Playtesting for </a:t>
            </a:r>
            <a:r>
              <a:rPr lang="en-GB" sz="4000" dirty="0" err="1">
                <a:solidFill>
                  <a:srgbClr val="FF0000"/>
                </a:solidFill>
              </a:rPr>
              <a:t>presenteation</a:t>
            </a:r>
            <a:r>
              <a:rPr lang="en-GB" sz="4000" dirty="0">
                <a:solidFill>
                  <a:srgbClr val="FF0000"/>
                </a:solidFill>
              </a:rPr>
              <a:t> 28.02.19</a:t>
            </a:r>
          </a:p>
        </p:txBody>
      </p:sp>
    </p:spTree>
    <p:extLst>
      <p:ext uri="{BB962C8B-B14F-4D97-AF65-F5344CB8AC3E}">
        <p14:creationId xmlns:p14="http://schemas.microsoft.com/office/powerpoint/2010/main" val="214759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Tutorial Playtesting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1FB49-A197-4075-9058-54DF09B55055}"/>
              </a:ext>
            </a:extLst>
          </p:cNvPr>
          <p:cNvSpPr txBox="1"/>
          <p:nvPr/>
        </p:nvSpPr>
        <p:spPr>
          <a:xfrm>
            <a:off x="1389604" y="1890347"/>
            <a:ext cx="10682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Playtest video removed to meet </a:t>
            </a:r>
            <a:r>
              <a:rPr lang="en-GB" sz="4000" dirty="0" err="1">
                <a:solidFill>
                  <a:srgbClr val="FF0000"/>
                </a:solidFill>
              </a:rPr>
              <a:t>filesize</a:t>
            </a:r>
            <a:r>
              <a:rPr lang="en-GB" sz="4000" dirty="0">
                <a:solidFill>
                  <a:srgbClr val="FF0000"/>
                </a:solidFill>
              </a:rPr>
              <a:t> requirements for git commit.</a:t>
            </a:r>
          </a:p>
          <a:p>
            <a:endParaRPr lang="en-GB" sz="4000" dirty="0">
              <a:solidFill>
                <a:srgbClr val="FF0000"/>
              </a:solidFill>
            </a:endParaRPr>
          </a:p>
          <a:p>
            <a:r>
              <a:rPr lang="en-GB" sz="4000" dirty="0">
                <a:solidFill>
                  <a:srgbClr val="FF0000"/>
                </a:solidFill>
              </a:rPr>
              <a:t>Recording can be found within repository root/Playtesting/Videos/Playtesting for </a:t>
            </a:r>
            <a:r>
              <a:rPr lang="en-GB" sz="4000" dirty="0" err="1">
                <a:solidFill>
                  <a:srgbClr val="FF0000"/>
                </a:solidFill>
              </a:rPr>
              <a:t>presenteation</a:t>
            </a:r>
            <a:r>
              <a:rPr lang="en-GB" sz="4000" dirty="0">
                <a:solidFill>
                  <a:srgbClr val="FF0000"/>
                </a:solidFill>
              </a:rPr>
              <a:t> 28.02.19</a:t>
            </a:r>
          </a:p>
        </p:txBody>
      </p:sp>
    </p:spTree>
    <p:extLst>
      <p:ext uri="{BB962C8B-B14F-4D97-AF65-F5344CB8AC3E}">
        <p14:creationId xmlns:p14="http://schemas.microsoft.com/office/powerpoint/2010/main" val="2447798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Tutorial Playtesting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78EBD-6F4A-477D-9BC3-23CB4C8C7393}"/>
              </a:ext>
            </a:extLst>
          </p:cNvPr>
          <p:cNvSpPr txBox="1"/>
          <p:nvPr/>
        </p:nvSpPr>
        <p:spPr>
          <a:xfrm>
            <a:off x="1389604" y="1890347"/>
            <a:ext cx="10682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Playtest video removed to meet </a:t>
            </a:r>
            <a:r>
              <a:rPr lang="en-GB" sz="4000" dirty="0" err="1">
                <a:solidFill>
                  <a:srgbClr val="FF0000"/>
                </a:solidFill>
              </a:rPr>
              <a:t>filesize</a:t>
            </a:r>
            <a:r>
              <a:rPr lang="en-GB" sz="4000" dirty="0">
                <a:solidFill>
                  <a:srgbClr val="FF0000"/>
                </a:solidFill>
              </a:rPr>
              <a:t> requirements for git commit.</a:t>
            </a:r>
          </a:p>
          <a:p>
            <a:endParaRPr lang="en-GB" sz="4000" dirty="0">
              <a:solidFill>
                <a:srgbClr val="FF0000"/>
              </a:solidFill>
            </a:endParaRPr>
          </a:p>
          <a:p>
            <a:r>
              <a:rPr lang="en-GB" sz="4000" dirty="0">
                <a:solidFill>
                  <a:srgbClr val="FF0000"/>
                </a:solidFill>
              </a:rPr>
              <a:t>Recording can be found within repository root/Playtesting/Videos/Playtesting for </a:t>
            </a:r>
            <a:r>
              <a:rPr lang="en-GB" sz="4000" dirty="0" err="1">
                <a:solidFill>
                  <a:srgbClr val="FF0000"/>
                </a:solidFill>
              </a:rPr>
              <a:t>presenteation</a:t>
            </a:r>
            <a:r>
              <a:rPr lang="en-GB" sz="4000" dirty="0">
                <a:solidFill>
                  <a:srgbClr val="FF0000"/>
                </a:solidFill>
              </a:rPr>
              <a:t> 28.02.19</a:t>
            </a:r>
          </a:p>
        </p:txBody>
      </p:sp>
    </p:spTree>
    <p:extLst>
      <p:ext uri="{BB962C8B-B14F-4D97-AF65-F5344CB8AC3E}">
        <p14:creationId xmlns:p14="http://schemas.microsoft.com/office/powerpoint/2010/main" val="320017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Tutorial Playtesting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947E8-9000-4BBA-B690-E8C720DBCF24}"/>
              </a:ext>
            </a:extLst>
          </p:cNvPr>
          <p:cNvSpPr txBox="1"/>
          <p:nvPr/>
        </p:nvSpPr>
        <p:spPr>
          <a:xfrm>
            <a:off x="1389604" y="1890347"/>
            <a:ext cx="10682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Playtest video removed to meet </a:t>
            </a:r>
            <a:r>
              <a:rPr lang="en-GB" sz="4000" dirty="0" err="1">
                <a:solidFill>
                  <a:srgbClr val="FF0000"/>
                </a:solidFill>
              </a:rPr>
              <a:t>filesize</a:t>
            </a:r>
            <a:r>
              <a:rPr lang="en-GB" sz="4000" dirty="0">
                <a:solidFill>
                  <a:srgbClr val="FF0000"/>
                </a:solidFill>
              </a:rPr>
              <a:t> requirements for git commit.</a:t>
            </a:r>
          </a:p>
          <a:p>
            <a:endParaRPr lang="en-GB" sz="4000" dirty="0">
              <a:solidFill>
                <a:srgbClr val="FF0000"/>
              </a:solidFill>
            </a:endParaRPr>
          </a:p>
          <a:p>
            <a:r>
              <a:rPr lang="en-GB" sz="4000" dirty="0">
                <a:solidFill>
                  <a:srgbClr val="FF0000"/>
                </a:solidFill>
              </a:rPr>
              <a:t>Recording can be found within repository root/Playtesting/Videos/Playtesting for </a:t>
            </a:r>
            <a:r>
              <a:rPr lang="en-GB" sz="4000" dirty="0" err="1">
                <a:solidFill>
                  <a:srgbClr val="FF0000"/>
                </a:solidFill>
              </a:rPr>
              <a:t>presenteation</a:t>
            </a:r>
            <a:r>
              <a:rPr lang="en-GB" sz="4000" dirty="0">
                <a:solidFill>
                  <a:srgbClr val="FF0000"/>
                </a:solidFill>
              </a:rPr>
              <a:t> 28.02.19</a:t>
            </a:r>
          </a:p>
        </p:txBody>
      </p:sp>
    </p:spTree>
    <p:extLst>
      <p:ext uri="{BB962C8B-B14F-4D97-AF65-F5344CB8AC3E}">
        <p14:creationId xmlns:p14="http://schemas.microsoft.com/office/powerpoint/2010/main" val="645567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Tutorial Playtesting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87273-47B4-4E7A-846A-005A330FB093}"/>
              </a:ext>
            </a:extLst>
          </p:cNvPr>
          <p:cNvSpPr txBox="1"/>
          <p:nvPr/>
        </p:nvSpPr>
        <p:spPr>
          <a:xfrm>
            <a:off x="1389604" y="1890347"/>
            <a:ext cx="10682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Playtest video removed to meet </a:t>
            </a:r>
            <a:r>
              <a:rPr lang="en-GB" sz="4000" dirty="0" err="1">
                <a:solidFill>
                  <a:srgbClr val="FF0000"/>
                </a:solidFill>
              </a:rPr>
              <a:t>filesize</a:t>
            </a:r>
            <a:r>
              <a:rPr lang="en-GB" sz="4000" dirty="0">
                <a:solidFill>
                  <a:srgbClr val="FF0000"/>
                </a:solidFill>
              </a:rPr>
              <a:t> requirements for git commit.</a:t>
            </a:r>
          </a:p>
          <a:p>
            <a:endParaRPr lang="en-GB" sz="4000" dirty="0">
              <a:solidFill>
                <a:srgbClr val="FF0000"/>
              </a:solidFill>
            </a:endParaRPr>
          </a:p>
          <a:p>
            <a:r>
              <a:rPr lang="en-GB" sz="4000" dirty="0">
                <a:solidFill>
                  <a:srgbClr val="FF0000"/>
                </a:solidFill>
              </a:rPr>
              <a:t>Recording can be found within repository root/Playtesting/Videos/Playtesting for </a:t>
            </a:r>
            <a:r>
              <a:rPr lang="en-GB" sz="4000" dirty="0" err="1">
                <a:solidFill>
                  <a:srgbClr val="FF0000"/>
                </a:solidFill>
              </a:rPr>
              <a:t>presenteation</a:t>
            </a:r>
            <a:r>
              <a:rPr lang="en-GB" sz="4000" dirty="0">
                <a:solidFill>
                  <a:srgbClr val="FF0000"/>
                </a:solidFill>
              </a:rPr>
              <a:t> 28.02.19</a:t>
            </a:r>
          </a:p>
        </p:txBody>
      </p:sp>
    </p:spTree>
    <p:extLst>
      <p:ext uri="{BB962C8B-B14F-4D97-AF65-F5344CB8AC3E}">
        <p14:creationId xmlns:p14="http://schemas.microsoft.com/office/powerpoint/2010/main" val="150146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Playtest Feedback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E2A68-AE1E-43FB-9EDD-5509A681E2C5}"/>
              </a:ext>
            </a:extLst>
          </p:cNvPr>
          <p:cNvSpPr txBox="1">
            <a:spLocks/>
          </p:cNvSpPr>
          <p:nvPr/>
        </p:nvSpPr>
        <p:spPr>
          <a:xfrm>
            <a:off x="798341" y="1854526"/>
            <a:ext cx="6170495" cy="43616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Did not understand the </a:t>
            </a:r>
            <a:r>
              <a:rPr lang="en-GB" sz="3200" dirty="0" err="1"/>
              <a:t>Dpad</a:t>
            </a:r>
            <a:r>
              <a:rPr lang="en-GB" sz="3200" dirty="0"/>
              <a:t> 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Did not recognise player had withdrawn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Suggestions of additional prompts if players progressing slowly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D1DDB-BC67-43A8-9914-0FC96112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830" y="2222663"/>
            <a:ext cx="4036600" cy="30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Playtest Feedback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E2A68-AE1E-43FB-9EDD-5509A681E2C5}"/>
              </a:ext>
            </a:extLst>
          </p:cNvPr>
          <p:cNvSpPr txBox="1">
            <a:spLocks/>
          </p:cNvSpPr>
          <p:nvPr/>
        </p:nvSpPr>
        <p:spPr>
          <a:xfrm>
            <a:off x="798342" y="1854526"/>
            <a:ext cx="6170494" cy="43616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exaggeration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Understood after multiple events, but felt this was too late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Felt like a single-player tutorial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41A56-0865-4B46-8CB7-72839D3A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20" y="2184741"/>
            <a:ext cx="4228578" cy="31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9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615" y="701964"/>
            <a:ext cx="1958770" cy="801848"/>
          </a:xfrm>
        </p:spPr>
        <p:txBody>
          <a:bodyPr>
            <a:normAutofit/>
          </a:bodyPr>
          <a:lstStyle/>
          <a:p>
            <a:r>
              <a:rPr lang="en-GB" dirty="0"/>
              <a:t>Logline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203" y="2428008"/>
            <a:ext cx="4908797" cy="2982686"/>
          </a:xfrm>
        </p:spPr>
        <p:txBody>
          <a:bodyPr>
            <a:no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4000" y="1884217"/>
            <a:ext cx="5739092" cy="407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 to distribute and constrain all activities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Playable main 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Adjusted ship proportions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Telegraphing animations/particle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Developing tutorial 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Early playtesting</a:t>
            </a:r>
          </a:p>
        </p:txBody>
      </p:sp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Remaining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72566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Tutorial fully functional (</a:t>
            </a:r>
            <a:r>
              <a:rPr lang="en-GB" sz="3200" b="1" u="sng" dirty="0"/>
              <a:t>18 March 2019</a:t>
            </a:r>
            <a:r>
              <a:rPr lang="en-GB" sz="32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Playtesting and iteration of tutorial (</a:t>
            </a:r>
            <a:r>
              <a:rPr lang="en-GB" sz="3200" b="1" u="sng" dirty="0"/>
              <a:t>28 March 2019</a:t>
            </a:r>
            <a:r>
              <a:rPr lang="en-GB" sz="3200" dirty="0"/>
              <a:t>, Pitch 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Playtesting and iteration of tutorial and main level (</a:t>
            </a:r>
            <a:r>
              <a:rPr lang="en-GB" sz="3200" b="1" u="sng" dirty="0"/>
              <a:t>22 April 2019</a:t>
            </a:r>
            <a:r>
              <a:rPr lang="en-GB" sz="32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Quests, rewards, player customisation (</a:t>
            </a:r>
            <a:r>
              <a:rPr lang="en-GB" sz="3200" b="1" u="sng" dirty="0"/>
              <a:t>29 April 2019</a:t>
            </a:r>
            <a:r>
              <a:rPr lang="en-GB" sz="3200" dirty="0"/>
              <a:t>)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Final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10928466" cy="472566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Tutorial level which introduces all mechanics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Main level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Stretch goal of implementing rewards, quests and customisation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7546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" b="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Questions?</a:t>
            </a:r>
            <a:endParaRPr lang="en-US" sz="4400" b="1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7722" y="4508519"/>
            <a:ext cx="2926080" cy="0"/>
          </a:xfrm>
          <a:prstGeom prst="line">
            <a:avLst/>
          </a:prstGeom>
          <a:ln w="19050">
            <a:solidFill>
              <a:srgbClr val="2731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41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022" y="646790"/>
            <a:ext cx="3670465" cy="792608"/>
          </a:xfrm>
        </p:spPr>
        <p:txBody>
          <a:bodyPr>
            <a:normAutofit/>
          </a:bodyPr>
          <a:lstStyle/>
          <a:p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633999" y="640081"/>
            <a:ext cx="4001315" cy="53144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068" y="609600"/>
            <a:ext cx="2895864" cy="71183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655" y="775919"/>
            <a:ext cx="5458690" cy="84803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Gameplay: Start – 1min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1-2 mins">
            <a:hlinkClick r:id="" action="ppaction://media"/>
            <a:extLst>
              <a:ext uri="{FF2B5EF4-FFF2-40B4-BE49-F238E27FC236}">
                <a16:creationId xmlns:a16="http://schemas.microsoft.com/office/drawing/2014/main" id="{01C7175C-69A8-4348-B8C3-1719E58ED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2989" y="1831009"/>
            <a:ext cx="7306685" cy="44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855" y="729671"/>
            <a:ext cx="5084287" cy="783376"/>
          </a:xfrm>
        </p:spPr>
        <p:txBody>
          <a:bodyPr>
            <a:normAutofit fontScale="90000"/>
          </a:bodyPr>
          <a:lstStyle/>
          <a:p>
            <a:r>
              <a:rPr lang="en-GB" dirty="0"/>
              <a:t>Gameplay: 1min-3min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2-3">
            <a:hlinkClick r:id="" action="ppaction://media"/>
            <a:extLst>
              <a:ext uri="{FF2B5EF4-FFF2-40B4-BE49-F238E27FC236}">
                <a16:creationId xmlns:a16="http://schemas.microsoft.com/office/drawing/2014/main" id="{F9B21F48-22A0-4AC2-9F5B-6EFE01BBD6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5512" y="1759005"/>
            <a:ext cx="7373856" cy="455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 fontScale="90000"/>
          </a:bodyPr>
          <a:lstStyle/>
          <a:p>
            <a:r>
              <a:rPr lang="en-GB" dirty="0"/>
              <a:t>Gameplay: 3min – 4min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2-4">
            <a:hlinkClick r:id="" action="ppaction://media"/>
            <a:extLst>
              <a:ext uri="{FF2B5EF4-FFF2-40B4-BE49-F238E27FC236}">
                <a16:creationId xmlns:a16="http://schemas.microsoft.com/office/drawing/2014/main" id="{86C23571-9F24-42E5-9295-27F1203F2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0931" y="1794100"/>
            <a:ext cx="7450136" cy="45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272" y="803380"/>
            <a:ext cx="6123455" cy="74643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8EEC84-3046-4106-9F39-B5C8AB4E51A2}"/>
              </a:ext>
            </a:extLst>
          </p:cNvPr>
          <p:cNvSpPr txBox="1">
            <a:spLocks/>
          </p:cNvSpPr>
          <p:nvPr/>
        </p:nvSpPr>
        <p:spPr>
          <a:xfrm>
            <a:off x="798341" y="1854526"/>
            <a:ext cx="10825089" cy="43616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Introduction to game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Mechanics introduced in segments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Segments separated by free gameplay of introduced mechanics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2EDE6C-621D-40FC-9928-49A31109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1" y="3660440"/>
            <a:ext cx="49434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6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272" y="803380"/>
            <a:ext cx="6123455" cy="74643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Tutorial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644AD-0430-42B0-A404-7E8930588C8C}"/>
              </a:ext>
            </a:extLst>
          </p:cNvPr>
          <p:cNvSpPr txBox="1"/>
          <p:nvPr/>
        </p:nvSpPr>
        <p:spPr>
          <a:xfrm>
            <a:off x="1776974" y="2073989"/>
            <a:ext cx="301483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3000" dirty="0"/>
              <a:t>Enemy Segment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53A4FD6-0255-4A2B-BF5D-220CE384C847}"/>
              </a:ext>
            </a:extLst>
          </p:cNvPr>
          <p:cNvSpPr/>
          <p:nvPr/>
        </p:nvSpPr>
        <p:spPr>
          <a:xfrm>
            <a:off x="1116624" y="2073989"/>
            <a:ext cx="404446" cy="4063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02692-2F32-4281-BE40-1448C5E4F21C}"/>
              </a:ext>
            </a:extLst>
          </p:cNvPr>
          <p:cNvSpPr txBox="1"/>
          <p:nvPr/>
        </p:nvSpPr>
        <p:spPr>
          <a:xfrm>
            <a:off x="1776973" y="3237505"/>
            <a:ext cx="301483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3000" dirty="0"/>
              <a:t>Seagull Segment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F7C6A-A0E6-4C57-AAC7-AC2E7D135C5D}"/>
              </a:ext>
            </a:extLst>
          </p:cNvPr>
          <p:cNvSpPr txBox="1"/>
          <p:nvPr/>
        </p:nvSpPr>
        <p:spPr>
          <a:xfrm>
            <a:off x="1776973" y="4401021"/>
            <a:ext cx="301483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3000" dirty="0"/>
              <a:t>Whale Segment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B1484-5104-4E6B-9812-E4F7A0DA6856}"/>
              </a:ext>
            </a:extLst>
          </p:cNvPr>
          <p:cNvSpPr txBox="1"/>
          <p:nvPr/>
        </p:nvSpPr>
        <p:spPr>
          <a:xfrm>
            <a:off x="1776973" y="5564537"/>
            <a:ext cx="301483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3000" dirty="0"/>
              <a:t>Rock Segment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BCDCC1-3844-4CB0-9980-844992ADCE09}"/>
              </a:ext>
            </a:extLst>
          </p:cNvPr>
          <p:cNvSpPr/>
          <p:nvPr/>
        </p:nvSpPr>
        <p:spPr>
          <a:xfrm>
            <a:off x="6271848" y="3149246"/>
            <a:ext cx="5090746" cy="1939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/>
              <a:t>‘main level’ equivalent gameplay including only activities from introduced segments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9E3923-C665-4A87-AC64-2876079142F6}"/>
              </a:ext>
            </a:extLst>
          </p:cNvPr>
          <p:cNvCxnSpPr>
            <a:stCxn id="7" idx="2"/>
            <a:endCxn id="13" idx="0"/>
          </p:cNvCxnSpPr>
          <p:nvPr/>
        </p:nvCxnSpPr>
        <p:spPr>
          <a:xfrm flipH="1">
            <a:off x="3284391" y="2627987"/>
            <a:ext cx="1" cy="60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D3C6A8-F050-4CF9-8A0A-087A2ED8AB7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3284391" y="3791503"/>
            <a:ext cx="0" cy="60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339BFA-3D5B-443A-B1EC-03EAE4E3CCAD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3284391" y="4955019"/>
            <a:ext cx="0" cy="60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AE26EA1-68A1-4C6B-BC82-1BB8C0F294B7}"/>
              </a:ext>
            </a:extLst>
          </p:cNvPr>
          <p:cNvSpPr/>
          <p:nvPr/>
        </p:nvSpPr>
        <p:spPr>
          <a:xfrm>
            <a:off x="3082176" y="2731642"/>
            <a:ext cx="404429" cy="412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DF354D9-0DCD-45F6-A93D-2EA94EFF0E7E}"/>
              </a:ext>
            </a:extLst>
          </p:cNvPr>
          <p:cNvSpPr/>
          <p:nvPr/>
        </p:nvSpPr>
        <p:spPr>
          <a:xfrm>
            <a:off x="3082175" y="3892162"/>
            <a:ext cx="404429" cy="412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47F03E7-2936-4BEF-BB11-6239B3763413}"/>
              </a:ext>
            </a:extLst>
          </p:cNvPr>
          <p:cNvSpPr/>
          <p:nvPr/>
        </p:nvSpPr>
        <p:spPr>
          <a:xfrm>
            <a:off x="3082175" y="5070953"/>
            <a:ext cx="404429" cy="412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0FE3DB5-277E-4391-8E0C-1E6B27B38A16}"/>
              </a:ext>
            </a:extLst>
          </p:cNvPr>
          <p:cNvCxnSpPr>
            <a:stCxn id="17" idx="1"/>
            <a:endCxn id="27" idx="6"/>
          </p:cNvCxnSpPr>
          <p:nvPr/>
        </p:nvCxnSpPr>
        <p:spPr>
          <a:xfrm rot="10800000">
            <a:off x="3486606" y="2937847"/>
            <a:ext cx="2785243" cy="1181029"/>
          </a:xfrm>
          <a:prstGeom prst="bentConnector3">
            <a:avLst>
              <a:gd name="adj1" fmla="val 27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DB0F1A-386E-4592-93A0-00F10EEF5B33}"/>
              </a:ext>
            </a:extLst>
          </p:cNvPr>
          <p:cNvCxnSpPr>
            <a:cxnSpLocks/>
            <a:stCxn id="17" idx="1"/>
            <a:endCxn id="29" idx="6"/>
          </p:cNvCxnSpPr>
          <p:nvPr/>
        </p:nvCxnSpPr>
        <p:spPr>
          <a:xfrm rot="10800000" flipV="1">
            <a:off x="3486604" y="4118875"/>
            <a:ext cx="2785244" cy="1158282"/>
          </a:xfrm>
          <a:prstGeom prst="bentConnector3">
            <a:avLst>
              <a:gd name="adj1" fmla="val 27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D3C4D4-C5AD-4352-A5C9-57639EDBB6AE}"/>
              </a:ext>
            </a:extLst>
          </p:cNvPr>
          <p:cNvCxnSpPr>
            <a:stCxn id="17" idx="1"/>
            <a:endCxn id="28" idx="6"/>
          </p:cNvCxnSpPr>
          <p:nvPr/>
        </p:nvCxnSpPr>
        <p:spPr>
          <a:xfrm flipH="1" flipV="1">
            <a:off x="3486604" y="4098366"/>
            <a:ext cx="2785244" cy="20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2617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2090</TotalTime>
  <Words>483</Words>
  <Application>Microsoft Office PowerPoint</Application>
  <PresentationFormat>Widescreen</PresentationFormat>
  <Paragraphs>87</Paragraphs>
  <Slides>23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Flow Chart</vt:lpstr>
      <vt:lpstr>Gameplay: Start – 1min</vt:lpstr>
      <vt:lpstr>Gameplay: 1min-3min</vt:lpstr>
      <vt:lpstr>Gameplay: 3min – 4min</vt:lpstr>
      <vt:lpstr>Tutorial</vt:lpstr>
      <vt:lpstr>Tutorial</vt:lpstr>
      <vt:lpstr>Tutorial, Enemy Segment</vt:lpstr>
      <vt:lpstr>Tutorial Playtesting</vt:lpstr>
      <vt:lpstr>Tutorial Playtesting</vt:lpstr>
      <vt:lpstr>Tutorial Playtesting</vt:lpstr>
      <vt:lpstr>Tutorial Playtesting</vt:lpstr>
      <vt:lpstr>Tutorial Playtesting</vt:lpstr>
      <vt:lpstr>Tutorial Playtesting</vt:lpstr>
      <vt:lpstr>Tutorial Playtesting</vt:lpstr>
      <vt:lpstr>Playtest Feedback</vt:lpstr>
      <vt:lpstr>Playtest Feedback</vt:lpstr>
      <vt:lpstr>How the Game Has Developed</vt:lpstr>
      <vt:lpstr>Remaining Timeline</vt:lpstr>
      <vt:lpstr>Final Product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tom gibbs</cp:lastModifiedBy>
  <cp:revision>156</cp:revision>
  <dcterms:created xsi:type="dcterms:W3CDTF">2018-10-01T07:12:03Z</dcterms:created>
  <dcterms:modified xsi:type="dcterms:W3CDTF">2019-03-16T03:35:43Z</dcterms:modified>
</cp:coreProperties>
</file>